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304" r:id="rId3"/>
    <p:sldId id="262" r:id="rId4"/>
    <p:sldId id="303" r:id="rId5"/>
    <p:sldId id="282" r:id="rId6"/>
    <p:sldId id="287" r:id="rId7"/>
    <p:sldId id="305" r:id="rId8"/>
    <p:sldId id="288" r:id="rId9"/>
    <p:sldId id="289" r:id="rId10"/>
    <p:sldId id="290" r:id="rId11"/>
    <p:sldId id="291" r:id="rId12"/>
    <p:sldId id="306" r:id="rId13"/>
    <p:sldId id="307" r:id="rId14"/>
    <p:sldId id="308" r:id="rId15"/>
    <p:sldId id="309" r:id="rId16"/>
    <p:sldId id="274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832" autoAdjust="0"/>
  </p:normalViewPr>
  <p:slideViewPr>
    <p:cSldViewPr>
      <p:cViewPr>
        <p:scale>
          <a:sx n="59" d="100"/>
          <a:sy n="59" d="100"/>
        </p:scale>
        <p:origin x="-168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CF6DC-E276-463F-947B-81FBA022116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8F5D0-2127-4C9C-B516-079D3838D3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8F5D0-2127-4C9C-B516-079D3838D30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Chapter 2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and E-Material Management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Mr.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5.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Clerical work reduced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:-</a:t>
            </a:r>
          </a:p>
          <a:p>
            <a:pPr marL="0" lvl="2"/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 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helps in reduction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clerical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work if the computer based system is correctly designed. Automated work is more accurate than manual. </a:t>
            </a:r>
          </a:p>
          <a:p>
            <a:pPr marL="0" lvl="2"/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6.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Correct valuation of stock 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frequency of stock taking can be increased leading to reduction in pilferage and also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resulting in correct valuation of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stock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7.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Disparities Highlights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pinpoints disparities between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purchase rates over a period of time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8.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Up-to-date information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 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Where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 online system is used,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latest and up-to-date information of all aspects of stocks,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i.e., including balances and deliveries due can be had as and o when required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9.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Store details and records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an easy to provide store details and keep all records of materials stored in the store with the help of computer.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420469"/>
            <a:ext cx="69342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Uses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OF </a:t>
            </a:r>
            <a:r>
              <a:rPr lang="en-US" sz="2400" b="1" dirty="0" smtClean="0">
                <a:solidFill>
                  <a:prstClr val="white"/>
                </a:solidFill>
              </a:rPr>
              <a:t>“ E” Material Management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411069"/>
            <a:ext cx="5257800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</a:t>
            </a: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)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A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B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C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D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2651879"/>
            <a:ext cx="8305800" cy="31393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Accurate production programme                                                   A</a:t>
            </a:r>
            <a:r>
              <a:rPr lang="en-US" baseline="30000" dirty="0" smtClean="0"/>
              <a:t>2 </a:t>
            </a:r>
            <a:endParaRPr lang="en-US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Analysis Report                     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Better defined ordering policy                                                                     B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Control of inventory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Clerical work reduced                                                                                         C</a:t>
            </a:r>
            <a:r>
              <a:rPr lang="en-US" baseline="30000" dirty="0" smtClean="0"/>
              <a:t>3</a:t>
            </a:r>
            <a:r>
              <a:rPr lang="en-US" dirty="0" smtClean="0"/>
              <a:t>                                                                                                                                                                          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Correct valuation of stock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Disparities Highlights                                                                                     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Up-to-date information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Store details and records</a:t>
            </a:r>
            <a:endParaRPr lang="en-US" dirty="0" smtClean="0">
              <a:solidFill>
                <a:schemeClr val="bg1"/>
              </a:solidFill>
            </a:endParaRPr>
          </a:p>
          <a:p>
            <a:pPr marL="1257300" lvl="2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4876800" y="2819400"/>
            <a:ext cx="2209800" cy="1905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53000" y="19812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Total 6 questions as follow..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:-2 Questions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E-material              :-2 Questions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Codification          :- 1 Question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Standardization     :-  1 Question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381000" y="457200"/>
            <a:ext cx="8382000" cy="984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</a:t>
            </a:r>
            <a:r>
              <a:rPr lang="en-US" sz="2400" b="1" dirty="0" smtClean="0">
                <a:latin typeface="+mj-lt"/>
                <a:cs typeface="Aharoni" pitchFamily="2" charset="-79"/>
              </a:rPr>
              <a:t>1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:- Explain </a:t>
            </a:r>
            <a:r>
              <a:rPr lang="en-US" sz="2400" b="1" dirty="0" smtClean="0"/>
              <a:t>“ E” Material Management ?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Its Uses?</a:t>
            </a: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endParaRPr lang="en-US" sz="1600" dirty="0" smtClean="0"/>
          </a:p>
          <a:p>
            <a:r>
              <a:rPr lang="en-US" b="1" dirty="0" smtClean="0"/>
              <a:t> 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362200"/>
            <a:ext cx="83820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</a:t>
            </a:r>
            <a:endParaRPr lang="en-US" sz="2400" dirty="0" smtClean="0"/>
          </a:p>
          <a:p>
            <a:r>
              <a:rPr lang="en-US" sz="2400" dirty="0" smtClean="0"/>
              <a:t>Meaning: - It means process of purchasing and store keeping and logistics through the use of technology computer/e-devices or online platform.</a:t>
            </a:r>
          </a:p>
          <a:p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:- Explain </a:t>
            </a:r>
            <a:r>
              <a:rPr lang="en-US" sz="2400" b="1" dirty="0" smtClean="0"/>
              <a:t>“ E” Material Management ?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Its Uses?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59340"/>
            <a:ext cx="8458200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Definition:-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“The electronic management and control of goods from acquisition to delivery at point of use.”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420469"/>
            <a:ext cx="69342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Uses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OF </a:t>
            </a:r>
            <a:r>
              <a:rPr lang="en-US" sz="2400" b="1" dirty="0" smtClean="0">
                <a:solidFill>
                  <a:prstClr val="white"/>
                </a:solidFill>
              </a:rPr>
              <a:t>“ E” Material Management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411069"/>
            <a:ext cx="5257800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</a:t>
            </a: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)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A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B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C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D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2651879"/>
            <a:ext cx="8305800" cy="31393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Accurate production programme                                                   A</a:t>
            </a:r>
            <a:r>
              <a:rPr lang="en-US" baseline="30000" dirty="0" smtClean="0"/>
              <a:t>2 </a:t>
            </a:r>
            <a:endParaRPr lang="en-US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Analysis Report                     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Better defined ordering policy                                                                     B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Control of inventory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Clerical work reduced                                                                                         C</a:t>
            </a:r>
            <a:r>
              <a:rPr lang="en-US" baseline="30000" dirty="0" smtClean="0"/>
              <a:t>3</a:t>
            </a:r>
            <a:r>
              <a:rPr lang="en-US" dirty="0" smtClean="0"/>
              <a:t>                                                                                                                                                                          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Correct valuation of stock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Disparities Highlights                                                                                     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Up-to-date information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Store details and records</a:t>
            </a:r>
            <a:endParaRPr lang="en-US" dirty="0" smtClean="0">
              <a:solidFill>
                <a:schemeClr val="bg1"/>
              </a:solidFill>
            </a:endParaRPr>
          </a:p>
          <a:p>
            <a:pPr marL="1257300" lvl="2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4876800" y="2819400"/>
            <a:ext cx="2209800" cy="1905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53000" y="19812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>
              <a:buFontTx/>
              <a:buAutoNum type="arabicPeriod"/>
            </a:pPr>
            <a:r>
              <a:rPr lang="en-US" sz="2800" b="1" dirty="0" smtClean="0">
                <a:solidFill>
                  <a:srgbClr val="FFFF00"/>
                </a:solidFill>
              </a:rPr>
              <a:t>Accurate production programme </a:t>
            </a:r>
            <a:r>
              <a:rPr lang="en-US" sz="2800" b="1" dirty="0" smtClean="0">
                <a:solidFill>
                  <a:srgbClr val="FFFF00"/>
                </a:solidFill>
              </a:rPr>
              <a:t>:-</a:t>
            </a:r>
          </a:p>
          <a:p>
            <a:pPr marL="514350" lvl="2" indent="-514350"/>
            <a:r>
              <a:rPr lang="en-US" sz="2800" dirty="0" smtClean="0">
                <a:solidFill>
                  <a:srgbClr val="FFFF00"/>
                </a:solidFill>
              </a:rPr>
              <a:t>       </a:t>
            </a:r>
            <a:r>
              <a:rPr lang="en-US" sz="2800" dirty="0" smtClean="0">
                <a:solidFill>
                  <a:schemeClr val="bg1"/>
                </a:solidFill>
              </a:rPr>
              <a:t>It </a:t>
            </a:r>
            <a:r>
              <a:rPr lang="en-US" sz="2800" dirty="0" smtClean="0">
                <a:solidFill>
                  <a:schemeClr val="bg1"/>
                </a:solidFill>
              </a:rPr>
              <a:t>projects materials available by incorporating pending orders an requirements to help in accurate production programme.</a:t>
            </a:r>
          </a:p>
          <a:p>
            <a:pPr marL="514350" lvl="2" indent="-514350"/>
            <a:r>
              <a:rPr lang="en-US" sz="2800" dirty="0" smtClean="0">
                <a:solidFill>
                  <a:srgbClr val="FFFF00"/>
                </a:solidFill>
              </a:rPr>
              <a:t> 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514350" lvl="2" indent="-514350"/>
            <a:r>
              <a:rPr lang="en-US" sz="2800" dirty="0" smtClean="0"/>
              <a:t>      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/>
            <a:r>
              <a:rPr lang="en-US" sz="2800" b="1" dirty="0" smtClean="0">
                <a:solidFill>
                  <a:srgbClr val="FFFF00"/>
                </a:solidFill>
              </a:rPr>
              <a:t>2. Analysis Report : </a:t>
            </a:r>
            <a:r>
              <a:rPr lang="en-US" sz="2800" b="1" dirty="0" smtClean="0">
                <a:solidFill>
                  <a:srgbClr val="FFFF00"/>
                </a:solidFill>
              </a:rPr>
              <a:t>:-</a:t>
            </a:r>
          </a:p>
          <a:p>
            <a:pPr marL="514350" lvl="2" indent="-514350"/>
            <a:r>
              <a:rPr lang="en-US" sz="2800" b="1" dirty="0" smtClean="0">
                <a:solidFill>
                  <a:schemeClr val="bg1"/>
                </a:solidFill>
              </a:rPr>
              <a:t>It picks up important items from a wide range of inventory that requires management attention through analysis of value reports.</a:t>
            </a:r>
            <a:r>
              <a:rPr lang="en-US" sz="2800" b="1" dirty="0" smtClean="0">
                <a:solidFill>
                  <a:srgbClr val="FFFF00"/>
                </a:solidFill>
              </a:rPr>
              <a:t> </a:t>
            </a:r>
          </a:p>
          <a:p>
            <a:pPr marL="514350" lvl="2" indent="-514350"/>
            <a:r>
              <a:rPr lang="en-US" sz="2800" b="1" dirty="0" smtClean="0">
                <a:solidFill>
                  <a:srgbClr val="FFFF00"/>
                </a:solidFill>
              </a:rPr>
              <a:t/>
            </a:r>
            <a:br>
              <a:rPr lang="en-US" sz="2800" b="1" dirty="0" smtClean="0">
                <a:solidFill>
                  <a:srgbClr val="FFFF00"/>
                </a:solidFill>
              </a:rPr>
            </a:br>
            <a:endParaRPr lang="en-US" sz="2800" b="1" dirty="0" smtClean="0">
              <a:solidFill>
                <a:srgbClr val="FFFF00"/>
              </a:solidFill>
            </a:endParaRPr>
          </a:p>
          <a:p>
            <a:pPr marL="514350" lvl="2" indent="-514350"/>
            <a:r>
              <a:rPr lang="en-US" dirty="0" smtClean="0">
                <a:solidFill>
                  <a:srgbClr val="FFFF00"/>
                </a:solidFill>
              </a:rPr>
              <a:t> 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 smtClean="0">
              <a:solidFill>
                <a:srgbClr val="FFFF00"/>
              </a:solidFill>
            </a:endParaRPr>
          </a:p>
          <a:p>
            <a:pPr marL="514350" lvl="2" indent="-514350"/>
            <a:r>
              <a:rPr lang="en-US" sz="2800" dirty="0" smtClean="0"/>
              <a:t>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3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Better defined ordering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policy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:- </a:t>
            </a: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enables to establish a Y well-defined ordering policy for providing answer to question like "When to order?”, “How much to order?" and "Where stocks are falling below the safety levels?"| Accurate production programme: It projects materials available by incorporating pending orders and requirements</a:t>
            </a: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4.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Control of inventory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keeps inventory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tight control holdings with inventory carrying cost. It also improves working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capital management and cash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flow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448</Words>
  <Application>Microsoft Office PowerPoint</Application>
  <PresentationFormat>On-screen Show (4:3)</PresentationFormat>
  <Paragraphs>102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94</cp:revision>
  <dcterms:created xsi:type="dcterms:W3CDTF">2020-06-02T07:05:21Z</dcterms:created>
  <dcterms:modified xsi:type="dcterms:W3CDTF">2021-08-13T11:49:41Z</dcterms:modified>
</cp:coreProperties>
</file>